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79" r:id="rId4"/>
    <p:sldId id="285" r:id="rId5"/>
    <p:sldId id="298" r:id="rId6"/>
    <p:sldId id="299" r:id="rId7"/>
    <p:sldId id="282" r:id="rId8"/>
    <p:sldId id="283" r:id="rId9"/>
    <p:sldId id="263" r:id="rId10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1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6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8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3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1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3200-BE4B-47F1-AD37-11CFBB058A7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045D-E774-40BB-A7D1-16414DC9D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РПЦ\Stable_Fin\Билетная система\kernel.group\ФБО_презентации\презентация общая\output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РПЦ\Stable_Fin\Билетная система\kernel.group\ФБО_презентации\презентация Музеям\out\ночь_музеев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:\РПЦ\Stable_Fin\Билетная система\kernel.group\ФБО\презентация общая\output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:\РПЦ\Stable_Fin\Билетная система\kernel.group\ФБО\презентация общая\output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РПЦ\Stable_Fin\Билетная система\kernel.group\ФБО\презентация Музеям\out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РПЦ\Stable_Fin\Билетная система\kernel.group\ФБО\презентация Музеям\out\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:\РПЦ\Stable_Fin\Билетная система\kernel.group\ФБО\презентация общая\output\slid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:\РПЦ\Stable_Fin\Билетная система\kernel.group\ФБО\презентация общая\output\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РПЦ\Stable_Fin\Билетная система\kernel.group\ФБО\презентация Вадиму\pictures\slide_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Экран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JOHN</dc:creator>
  <cp:lastModifiedBy>JOHN</cp:lastModifiedBy>
  <cp:revision>27</cp:revision>
  <dcterms:created xsi:type="dcterms:W3CDTF">2018-03-22T06:48:41Z</dcterms:created>
  <dcterms:modified xsi:type="dcterms:W3CDTF">2019-05-28T12:22:17Z</dcterms:modified>
</cp:coreProperties>
</file>